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5778" y="898823"/>
            <a:ext cx="4936744" cy="1470025"/>
          </a:xfrm>
        </p:spPr>
        <p:txBody>
          <a:bodyPr anchor="t" anchorCtr="0">
            <a:noAutofit/>
          </a:bodyPr>
          <a:lstStyle>
            <a:lvl1pPr algn="r">
              <a:defRPr sz="4800" baseline="0">
                <a:solidFill>
                  <a:schemeClr val="bg1"/>
                </a:solidFill>
                <a:latin typeface="Gotham-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9184" y="2368848"/>
            <a:ext cx="5023338" cy="1122032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8BA3-0F37-AA49-95E8-82C1CABE935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FD53-BAF0-134B-87AB-03C5D39B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066530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730439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730439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730439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BB3D0CD8-6641-2E43-B714-5EAF9E86794F}" type="datetimeFigureOut">
              <a:rPr lang="en-US" smtClean="0"/>
              <a:pPr/>
              <a:t>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9614832F-5A0F-8342-BE4D-81B1081A4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otham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-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-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-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</a:t>
            </a:r>
          </a:p>
          <a:p>
            <a:pPr lvl="1"/>
            <a:r>
              <a:rPr lang="en-US" dirty="0"/>
              <a:t>Paragraph text (select text then press tab to format as paragraph text).</a:t>
            </a:r>
          </a:p>
          <a:p>
            <a:r>
              <a:rPr lang="en-US" dirty="0"/>
              <a:t>To go back to the subhead, select text and press shift/tab</a:t>
            </a:r>
          </a:p>
          <a:p>
            <a:pPr lvl="1"/>
            <a:r>
              <a:rPr lang="en-US" dirty="0"/>
              <a:t>Paragraph text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level one</a:t>
            </a:r>
          </a:p>
          <a:p>
            <a:pPr lvl="1"/>
            <a:r>
              <a:rPr lang="en-US" dirty="0"/>
              <a:t>Main text </a:t>
            </a:r>
            <a:r>
              <a:rPr lang="en-US" dirty="0" smtClean="0"/>
              <a:t>(select text, then go one </a:t>
            </a:r>
            <a:r>
              <a:rPr lang="en-US" dirty="0"/>
              <a:t>tab)</a:t>
            </a:r>
          </a:p>
          <a:p>
            <a:pPr lvl="2"/>
            <a:r>
              <a:rPr lang="en-US" dirty="0"/>
              <a:t>Subhead level two </a:t>
            </a:r>
            <a:r>
              <a:rPr lang="en-US" dirty="0" smtClean="0"/>
              <a:t>(select text, go two </a:t>
            </a:r>
            <a:r>
              <a:rPr lang="en-US" dirty="0"/>
              <a:t>tabs)</a:t>
            </a:r>
          </a:p>
          <a:p>
            <a:pPr lvl="1"/>
            <a:r>
              <a:rPr lang="en-US" dirty="0"/>
              <a:t>Main text below subhead level 2 </a:t>
            </a:r>
            <a:r>
              <a:rPr lang="en-US" dirty="0" smtClean="0"/>
              <a:t>(select text, shift</a:t>
            </a:r>
            <a:r>
              <a:rPr lang="en-US" dirty="0"/>
              <a:t>/tab)</a:t>
            </a:r>
          </a:p>
          <a:p>
            <a:pPr lvl="3"/>
            <a:r>
              <a:rPr lang="en-US" dirty="0"/>
              <a:t>Subhead level three (three tabs)</a:t>
            </a:r>
          </a:p>
          <a:p>
            <a:pPr lvl="1"/>
            <a:r>
              <a:rPr lang="en-US" dirty="0"/>
              <a:t>Main text below subhead level 2 </a:t>
            </a:r>
            <a:r>
              <a:rPr lang="en-US" dirty="0" smtClean="0"/>
              <a:t>(select text, shift</a:t>
            </a:r>
            <a:r>
              <a:rPr lang="en-US" dirty="0"/>
              <a:t>/then tab twice)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 (one tab)</a:t>
            </a:r>
          </a:p>
          <a:p>
            <a:pPr lvl="3"/>
            <a:r>
              <a:rPr lang="en-US" dirty="0"/>
              <a:t>Third level bullet (two tabs)</a:t>
            </a:r>
          </a:p>
          <a:p>
            <a:pPr lvl="4"/>
            <a:r>
              <a:rPr lang="en-US" dirty="0"/>
              <a:t>Fourth level bullet (three tabs)</a:t>
            </a:r>
          </a:p>
          <a:p>
            <a:pPr lvl="5"/>
            <a:r>
              <a:rPr lang="en-US" dirty="0"/>
              <a:t>Fifth level Bullet (four tabs)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2598"/>
      </p:ext>
    </p:extLst>
  </p:cSld>
  <p:clrMapOvr>
    <a:masterClrMapping/>
  </p:clrMapOvr>
</p:sld>
</file>

<file path=ppt/theme/theme1.xml><?xml version="1.0" encoding="utf-8"?>
<a:theme xmlns:a="http://schemas.openxmlformats.org/drawingml/2006/main" name="CSE NoTab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 NoTab Template.potx</Template>
  <TotalTime>60</TotalTime>
  <Words>125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CSE NoTab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Figlewski</dc:creator>
  <cp:lastModifiedBy>Laura Figlewski</cp:lastModifiedBy>
  <cp:revision>9</cp:revision>
  <dcterms:created xsi:type="dcterms:W3CDTF">2013-12-30T22:58:50Z</dcterms:created>
  <dcterms:modified xsi:type="dcterms:W3CDTF">2014-01-15T15:04:39Z</dcterms:modified>
</cp:coreProperties>
</file>