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62" r:id="rId6"/>
    <p:sldId id="259" r:id="rId7"/>
    <p:sldId id="263" r:id="rId8"/>
    <p:sldId id="260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7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65778" y="898823"/>
            <a:ext cx="4936744" cy="1470025"/>
          </a:xfrm>
        </p:spPr>
        <p:txBody>
          <a:bodyPr anchor="t" anchorCtr="0">
            <a:noAutofit/>
          </a:bodyPr>
          <a:lstStyle>
            <a:lvl1pPr algn="r">
              <a:defRPr sz="4800" baseline="0">
                <a:solidFill>
                  <a:schemeClr val="bg1"/>
                </a:solidFill>
                <a:latin typeface="Gotham-Book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79184" y="2368848"/>
            <a:ext cx="5023338" cy="1122032"/>
          </a:xfrm>
        </p:spPr>
        <p:txBody>
          <a:bodyPr>
            <a:normAutofit/>
          </a:bodyPr>
          <a:lstStyle>
            <a:lvl1pPr marL="0" indent="0" algn="r">
              <a:buNone/>
              <a:defRPr sz="16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Gotham-Medium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 of presenter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D0CD8-6641-2E43-B714-5EAF9E86794F}" type="datetimeFigureOut">
              <a:rPr lang="en-US" smtClean="0"/>
              <a:t>1/15/14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4832F-5A0F-8342-BE4D-81B1081A4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65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subhead, text and left  ima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149230"/>
            <a:ext cx="8115526" cy="544897"/>
          </a:xfrm>
        </p:spPr>
        <p:txBody>
          <a:bodyPr/>
          <a:lstStyle>
            <a:lvl1pPr marL="0" indent="0">
              <a:buFontTx/>
              <a:buNone/>
              <a:defRPr sz="3000">
                <a:solidFill>
                  <a:srgbClr val="FF0000"/>
                </a:solidFill>
                <a:latin typeface="Gotham-Book"/>
              </a:defRPr>
            </a:lvl1pPr>
            <a:lvl2pPr marL="0" indent="0">
              <a:spcBef>
                <a:spcPts val="48"/>
              </a:spcBef>
              <a:buFontTx/>
              <a:buNone/>
              <a:defRPr sz="2700">
                <a:latin typeface="Gotham-Book"/>
              </a:defRPr>
            </a:lvl2pPr>
          </a:lstStyle>
          <a:p>
            <a:pPr lvl="0"/>
            <a:r>
              <a:rPr lang="en-US" dirty="0" smtClean="0"/>
              <a:t>Click to edit subhead text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173787"/>
            <a:ext cx="5562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57200" y="2686565"/>
            <a:ext cx="3992910" cy="325312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700">
                <a:solidFill>
                  <a:schemeClr val="tx1"/>
                </a:solidFill>
                <a:latin typeface="Gotham-Book"/>
              </a:defRPr>
            </a:lvl1pPr>
            <a:lvl2pPr marL="0" indent="0">
              <a:spcBef>
                <a:spcPts val="48"/>
              </a:spcBef>
              <a:buFontTx/>
              <a:buNone/>
              <a:defRPr sz="2700">
                <a:latin typeface="Gotham-Book"/>
              </a:defRPr>
            </a:lvl2pPr>
          </a:lstStyle>
          <a:p>
            <a:pPr lvl="0"/>
            <a:r>
              <a:rPr lang="en-US" dirty="0" smtClean="0"/>
              <a:t>Paragraph text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4900022" y="2830894"/>
            <a:ext cx="3672704" cy="3108798"/>
          </a:xfr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7" name="Title 9"/>
          <p:cNvSpPr>
            <a:spLocks noGrp="1"/>
          </p:cNvSpPr>
          <p:nvPr>
            <p:ph type="title" hasCustomPrompt="1"/>
          </p:nvPr>
        </p:nvSpPr>
        <p:spPr>
          <a:xfrm>
            <a:off x="457201" y="274638"/>
            <a:ext cx="8115526" cy="1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dirty="0" smtClean="0"/>
              <a:t>Click to edit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082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head, three  image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173787"/>
            <a:ext cx="5562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57200" y="1962866"/>
            <a:ext cx="8115526" cy="66390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Gotham-Book"/>
              </a:defRPr>
            </a:lvl1pPr>
            <a:lvl2pPr marL="0" indent="0">
              <a:spcBef>
                <a:spcPts val="48"/>
              </a:spcBef>
              <a:buFontTx/>
              <a:buNone/>
              <a:defRPr sz="2700">
                <a:latin typeface="Gotham-Book"/>
              </a:defRPr>
            </a:lvl2pPr>
          </a:lstStyle>
          <a:p>
            <a:pPr lvl="0"/>
            <a:r>
              <a:rPr lang="en-US" dirty="0" smtClean="0"/>
              <a:t>Paragraph text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457200" y="2626775"/>
            <a:ext cx="2450777" cy="2934676"/>
          </a:xfr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/>
          </p:nvPr>
        </p:nvSpPr>
        <p:spPr>
          <a:xfrm>
            <a:off x="3289574" y="2626775"/>
            <a:ext cx="2450777" cy="2934676"/>
          </a:xfr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/>
          </p:nvPr>
        </p:nvSpPr>
        <p:spPr>
          <a:xfrm>
            <a:off x="6121949" y="2626775"/>
            <a:ext cx="2450777" cy="2934676"/>
          </a:xfr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57201" y="274638"/>
            <a:ext cx="8115526" cy="1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dirty="0" smtClean="0"/>
              <a:t>Click to edit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730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3 subhead levels,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149230"/>
            <a:ext cx="8115526" cy="3976933"/>
          </a:xfrm>
        </p:spPr>
        <p:txBody>
          <a:bodyPr/>
          <a:lstStyle>
            <a:lvl1pPr marL="0" indent="0">
              <a:buFontTx/>
              <a:buNone/>
              <a:defRPr sz="3000" baseline="0">
                <a:solidFill>
                  <a:srgbClr val="FF0000"/>
                </a:solidFill>
                <a:latin typeface="Gotham-Book"/>
              </a:defRPr>
            </a:lvl1pPr>
            <a:lvl2pPr marL="0" indent="0">
              <a:spcBef>
                <a:spcPts val="48"/>
              </a:spcBef>
              <a:buFontTx/>
              <a:buNone/>
              <a:defRPr sz="2700" baseline="0">
                <a:latin typeface="Gotham-Book"/>
              </a:defRPr>
            </a:lvl2pPr>
            <a:lvl3pPr marL="0" indent="0">
              <a:spcBef>
                <a:spcPts val="1632"/>
              </a:spcBef>
              <a:buFontTx/>
              <a:buNone/>
              <a:defRPr sz="1800" cap="all" baseline="0">
                <a:latin typeface="Gotham-Medium"/>
              </a:defRPr>
            </a:lvl3pPr>
            <a:lvl4pPr marL="0" indent="0">
              <a:spcBef>
                <a:spcPts val="984"/>
              </a:spcBef>
              <a:buFontTx/>
              <a:buNone/>
              <a:defRPr sz="1600" b="0" i="0" cap="all" baseline="0">
                <a:latin typeface="Gotham-MediumItalic"/>
              </a:defRPr>
            </a:lvl4pPr>
          </a:lstStyle>
          <a:p>
            <a:pPr lvl="0"/>
            <a:r>
              <a:rPr lang="en-US" dirty="0" smtClean="0"/>
              <a:t>Subhead level one</a:t>
            </a:r>
          </a:p>
          <a:p>
            <a:pPr lvl="1"/>
            <a:r>
              <a:rPr lang="en-US" dirty="0" smtClean="0"/>
              <a:t>Main text</a:t>
            </a:r>
          </a:p>
          <a:p>
            <a:pPr lvl="2"/>
            <a:r>
              <a:rPr lang="en-US" dirty="0" smtClean="0"/>
              <a:t>Subhead level two</a:t>
            </a:r>
          </a:p>
          <a:p>
            <a:pPr lvl="1"/>
            <a:r>
              <a:rPr lang="en-US" dirty="0" smtClean="0"/>
              <a:t>Main text</a:t>
            </a:r>
          </a:p>
          <a:p>
            <a:pPr lvl="3"/>
            <a:r>
              <a:rPr lang="en-US" dirty="0" smtClean="0"/>
              <a:t>Subhead level three</a:t>
            </a:r>
          </a:p>
          <a:p>
            <a:pPr lvl="1"/>
            <a:r>
              <a:rPr lang="en-US" dirty="0" smtClean="0"/>
              <a:t>Main text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173787"/>
            <a:ext cx="5562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itle 9"/>
          <p:cNvSpPr>
            <a:spLocks noGrp="1"/>
          </p:cNvSpPr>
          <p:nvPr>
            <p:ph type="title" hasCustomPrompt="1"/>
          </p:nvPr>
        </p:nvSpPr>
        <p:spPr>
          <a:xfrm>
            <a:off x="457201" y="274638"/>
            <a:ext cx="8115526" cy="1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dirty="0" smtClean="0"/>
              <a:t>Click to edit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460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s: Five level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207846"/>
            <a:ext cx="8115526" cy="3918318"/>
          </a:xfrm>
        </p:spPr>
        <p:txBody>
          <a:bodyPr/>
          <a:lstStyle>
            <a:lvl1pPr marL="0" indent="-228600">
              <a:buClr>
                <a:srgbClr val="FF0000"/>
              </a:buClr>
              <a:buFont typeface="Wingdings" charset="2"/>
              <a:buChar char="§"/>
              <a:defRPr sz="2700" baseline="0">
                <a:solidFill>
                  <a:schemeClr val="tx1"/>
                </a:solidFill>
                <a:latin typeface="Gotham-Medium"/>
              </a:defRPr>
            </a:lvl1pPr>
            <a:lvl2pPr marL="466344" indent="-164592">
              <a:spcBef>
                <a:spcPts val="1248"/>
              </a:spcBef>
              <a:buClr>
                <a:srgbClr val="FF0000"/>
              </a:buClr>
              <a:buFont typeface="Wingdings" charset="2"/>
              <a:buChar char="§"/>
              <a:defRPr sz="1800" cap="all" baseline="0">
                <a:latin typeface="Gotham-Medium"/>
              </a:defRPr>
            </a:lvl2pPr>
            <a:lvl3pPr marL="0" indent="-192024">
              <a:spcBef>
                <a:spcPts val="1032"/>
              </a:spcBef>
              <a:buClr>
                <a:srgbClr val="FF0000"/>
              </a:buClr>
              <a:buSzPct val="100000"/>
              <a:buFont typeface="Wingdings" charset="2"/>
              <a:buChar char="§"/>
              <a:defRPr sz="2700" cap="none" baseline="0">
                <a:latin typeface="Gotham-Medium"/>
              </a:defRPr>
            </a:lvl3pPr>
            <a:lvl4pPr marL="752094" indent="-137160">
              <a:spcBef>
                <a:spcPts val="984"/>
              </a:spcBef>
              <a:buClr>
                <a:srgbClr val="FF0000"/>
              </a:buClr>
              <a:buSzPct val="100000"/>
              <a:buFont typeface="Wingdings" charset="2"/>
              <a:buChar char="§"/>
              <a:defRPr sz="1600" b="0" i="0" cap="all" baseline="0">
                <a:latin typeface="Gotham-MediumItalic"/>
              </a:defRPr>
            </a:lvl4pPr>
            <a:lvl5pPr marL="1197864" marR="0" indent="-137160" algn="l" defTabSz="457200" rtl="0" eaLnBrk="1" fontAlgn="auto" latinLnBrk="0" hangingPunct="1">
              <a:lnSpc>
                <a:spcPct val="100000"/>
              </a:lnSpc>
              <a:spcBef>
                <a:spcPts val="984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Wingdings" charset="2"/>
              <a:buChar char="§"/>
              <a:tabLst/>
              <a:defRPr sz="1200" b="1" i="0" cap="all" baseline="0">
                <a:latin typeface="Gotham"/>
              </a:defRPr>
            </a:lvl5pPr>
            <a:lvl6pPr marL="1600200" indent="-91440">
              <a:spcBef>
                <a:spcPts val="888"/>
              </a:spcBef>
              <a:buClr>
                <a:srgbClr val="FF0000"/>
              </a:buClr>
              <a:buSzPct val="100000"/>
              <a:buFont typeface="Wingdings" charset="2"/>
              <a:buChar char="§"/>
              <a:defRPr sz="1000" b="1" i="1" cap="all" baseline="0">
                <a:latin typeface="Gotham"/>
              </a:defRPr>
            </a:lvl6pPr>
          </a:lstStyle>
          <a:p>
            <a:pPr lvl="0"/>
            <a:r>
              <a:rPr lang="en-US" dirty="0" smtClean="0"/>
              <a:t>First level bullet</a:t>
            </a:r>
          </a:p>
          <a:p>
            <a:pPr lvl="1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  <a:p>
            <a:pPr lvl="4"/>
            <a:r>
              <a:rPr lang="en-US" dirty="0" smtClean="0"/>
              <a:t>Fourth level bullet</a:t>
            </a:r>
          </a:p>
          <a:p>
            <a:pPr lvl="5"/>
            <a:r>
              <a:rPr lang="en-US" dirty="0" smtClean="0"/>
              <a:t>Fifth level Bullet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173787"/>
            <a:ext cx="5562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itle 9"/>
          <p:cNvSpPr>
            <a:spLocks noGrp="1"/>
          </p:cNvSpPr>
          <p:nvPr>
            <p:ph type="title" hasCustomPrompt="1"/>
          </p:nvPr>
        </p:nvSpPr>
        <p:spPr>
          <a:xfrm>
            <a:off x="457201" y="274638"/>
            <a:ext cx="8115526" cy="1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dirty="0" smtClean="0"/>
              <a:t>Click to edit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870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subhead and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149230"/>
            <a:ext cx="8115526" cy="3957395"/>
          </a:xfrm>
        </p:spPr>
        <p:txBody>
          <a:bodyPr/>
          <a:lstStyle>
            <a:lvl1pPr marL="0" indent="0">
              <a:buFontTx/>
              <a:buNone/>
              <a:defRPr sz="3000">
                <a:solidFill>
                  <a:srgbClr val="FF0000"/>
                </a:solidFill>
                <a:latin typeface="Gotham-Book"/>
              </a:defRPr>
            </a:lvl1pPr>
            <a:lvl2pPr marL="0" indent="0">
              <a:spcBef>
                <a:spcPts val="48"/>
              </a:spcBef>
              <a:buFontTx/>
              <a:buNone/>
              <a:defRPr sz="2700">
                <a:latin typeface="Gotham-Book"/>
              </a:defRPr>
            </a:lvl2pPr>
          </a:lstStyle>
          <a:p>
            <a:pPr lvl="0"/>
            <a:r>
              <a:rPr lang="en-US" dirty="0" smtClean="0"/>
              <a:t>Click to edit subhead text</a:t>
            </a:r>
          </a:p>
          <a:p>
            <a:pPr lvl="1"/>
            <a:r>
              <a:rPr lang="en-US" dirty="0" smtClean="0"/>
              <a:t>Paragraph text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173787"/>
            <a:ext cx="5562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itle 9"/>
          <p:cNvSpPr>
            <a:spLocks noGrp="1"/>
          </p:cNvSpPr>
          <p:nvPr>
            <p:ph type="title" hasCustomPrompt="1"/>
          </p:nvPr>
        </p:nvSpPr>
        <p:spPr>
          <a:xfrm>
            <a:off x="457201" y="274638"/>
            <a:ext cx="8115526" cy="1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dirty="0" smtClean="0"/>
              <a:t>Click to edit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576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subhead, text and right ima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173787"/>
            <a:ext cx="5562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149230"/>
            <a:ext cx="8115526" cy="544897"/>
          </a:xfrm>
        </p:spPr>
        <p:txBody>
          <a:bodyPr/>
          <a:lstStyle>
            <a:lvl1pPr marL="0" indent="0">
              <a:buFontTx/>
              <a:buNone/>
              <a:defRPr sz="3000">
                <a:solidFill>
                  <a:srgbClr val="FF0000"/>
                </a:solidFill>
                <a:latin typeface="Gotham-Book"/>
              </a:defRPr>
            </a:lvl1pPr>
            <a:lvl2pPr marL="0" indent="0">
              <a:spcBef>
                <a:spcPts val="48"/>
              </a:spcBef>
              <a:buFontTx/>
              <a:buNone/>
              <a:defRPr sz="2700">
                <a:latin typeface="Gotham-Book"/>
              </a:defRPr>
            </a:lvl2pPr>
          </a:lstStyle>
          <a:p>
            <a:pPr lvl="0"/>
            <a:r>
              <a:rPr lang="en-US" dirty="0" smtClean="0"/>
              <a:t>Click to edit subhead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579816" y="2686565"/>
            <a:ext cx="3992910" cy="325312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700">
                <a:solidFill>
                  <a:schemeClr val="tx1"/>
                </a:solidFill>
                <a:latin typeface="Gotham-Book"/>
              </a:defRPr>
            </a:lvl1pPr>
            <a:lvl2pPr marL="0" indent="0">
              <a:spcBef>
                <a:spcPts val="48"/>
              </a:spcBef>
              <a:buFontTx/>
              <a:buNone/>
              <a:defRPr sz="2700">
                <a:latin typeface="Gotham-Book"/>
              </a:defRPr>
            </a:lvl2pPr>
          </a:lstStyle>
          <a:p>
            <a:pPr lvl="0"/>
            <a:r>
              <a:rPr lang="en-US" dirty="0" smtClean="0"/>
              <a:t>Paragraph text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3"/>
          </p:nvPr>
        </p:nvSpPr>
        <p:spPr>
          <a:xfrm>
            <a:off x="457200" y="2830894"/>
            <a:ext cx="3672704" cy="3108798"/>
          </a:xfr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7" name="Title 9"/>
          <p:cNvSpPr>
            <a:spLocks noGrp="1"/>
          </p:cNvSpPr>
          <p:nvPr>
            <p:ph type="title" hasCustomPrompt="1"/>
          </p:nvPr>
        </p:nvSpPr>
        <p:spPr>
          <a:xfrm>
            <a:off x="457201" y="274638"/>
            <a:ext cx="8115526" cy="1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dirty="0" smtClean="0"/>
              <a:t>Click to edit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928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subhead, text and left  ima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149230"/>
            <a:ext cx="8115526" cy="544897"/>
          </a:xfrm>
        </p:spPr>
        <p:txBody>
          <a:bodyPr/>
          <a:lstStyle>
            <a:lvl1pPr marL="0" indent="0">
              <a:buFontTx/>
              <a:buNone/>
              <a:defRPr sz="3000">
                <a:solidFill>
                  <a:srgbClr val="FF0000"/>
                </a:solidFill>
                <a:latin typeface="Gotham-Book"/>
              </a:defRPr>
            </a:lvl1pPr>
            <a:lvl2pPr marL="0" indent="0">
              <a:spcBef>
                <a:spcPts val="48"/>
              </a:spcBef>
              <a:buFontTx/>
              <a:buNone/>
              <a:defRPr sz="2700">
                <a:latin typeface="Gotham-Book"/>
              </a:defRPr>
            </a:lvl2pPr>
          </a:lstStyle>
          <a:p>
            <a:pPr lvl="0"/>
            <a:r>
              <a:rPr lang="en-US" dirty="0" smtClean="0"/>
              <a:t>Click to edit subhead text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173787"/>
            <a:ext cx="5562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57200" y="2686565"/>
            <a:ext cx="3992910" cy="325312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700">
                <a:solidFill>
                  <a:schemeClr val="tx1"/>
                </a:solidFill>
                <a:latin typeface="Gotham-Book"/>
              </a:defRPr>
            </a:lvl1pPr>
            <a:lvl2pPr marL="0" indent="0">
              <a:spcBef>
                <a:spcPts val="48"/>
              </a:spcBef>
              <a:buFontTx/>
              <a:buNone/>
              <a:defRPr sz="2700">
                <a:latin typeface="Gotham-Book"/>
              </a:defRPr>
            </a:lvl2pPr>
          </a:lstStyle>
          <a:p>
            <a:pPr lvl="0"/>
            <a:r>
              <a:rPr lang="en-US" dirty="0" smtClean="0"/>
              <a:t>Paragraph text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4900022" y="2830894"/>
            <a:ext cx="3672704" cy="3108798"/>
          </a:xfr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7" name="Title 9"/>
          <p:cNvSpPr>
            <a:spLocks noGrp="1"/>
          </p:cNvSpPr>
          <p:nvPr>
            <p:ph type="title" hasCustomPrompt="1"/>
          </p:nvPr>
        </p:nvSpPr>
        <p:spPr>
          <a:xfrm>
            <a:off x="457201" y="274638"/>
            <a:ext cx="8115526" cy="1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dirty="0" smtClean="0"/>
              <a:t>Click to edit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9342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subhead, three  image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173787"/>
            <a:ext cx="5562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57200" y="1962866"/>
            <a:ext cx="8115526" cy="66390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Gotham-Book"/>
              </a:defRPr>
            </a:lvl1pPr>
            <a:lvl2pPr marL="0" indent="0">
              <a:spcBef>
                <a:spcPts val="48"/>
              </a:spcBef>
              <a:buFontTx/>
              <a:buNone/>
              <a:defRPr sz="2700">
                <a:latin typeface="Gotham-Book"/>
              </a:defRPr>
            </a:lvl2pPr>
          </a:lstStyle>
          <a:p>
            <a:pPr lvl="0"/>
            <a:r>
              <a:rPr lang="en-US" dirty="0" smtClean="0"/>
              <a:t>Paragraph text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457200" y="2626775"/>
            <a:ext cx="2450777" cy="2934676"/>
          </a:xfr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/>
          </p:nvPr>
        </p:nvSpPr>
        <p:spPr>
          <a:xfrm>
            <a:off x="3289574" y="2626775"/>
            <a:ext cx="2450777" cy="2934676"/>
          </a:xfr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/>
          </p:nvPr>
        </p:nvSpPr>
        <p:spPr>
          <a:xfrm>
            <a:off x="6121949" y="2626775"/>
            <a:ext cx="2450777" cy="2934676"/>
          </a:xfr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57201" y="274638"/>
            <a:ext cx="8115526" cy="1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dirty="0" smtClean="0"/>
              <a:t>Click to edit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77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3 subhead levels,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149230"/>
            <a:ext cx="8115526" cy="3976933"/>
          </a:xfrm>
        </p:spPr>
        <p:txBody>
          <a:bodyPr/>
          <a:lstStyle>
            <a:lvl1pPr marL="0" indent="0">
              <a:buFontTx/>
              <a:buNone/>
              <a:defRPr sz="3000" baseline="0">
                <a:solidFill>
                  <a:srgbClr val="FF0000"/>
                </a:solidFill>
                <a:latin typeface="Gotham-Book"/>
              </a:defRPr>
            </a:lvl1pPr>
            <a:lvl2pPr marL="0" indent="0">
              <a:spcBef>
                <a:spcPts val="48"/>
              </a:spcBef>
              <a:buFontTx/>
              <a:buNone/>
              <a:defRPr sz="2700" baseline="0">
                <a:latin typeface="Gotham-Book"/>
              </a:defRPr>
            </a:lvl2pPr>
            <a:lvl3pPr marL="0" indent="0">
              <a:spcBef>
                <a:spcPts val="1632"/>
              </a:spcBef>
              <a:buFontTx/>
              <a:buNone/>
              <a:defRPr sz="1800" cap="all" baseline="0">
                <a:latin typeface="Gotham-Medium"/>
              </a:defRPr>
            </a:lvl3pPr>
            <a:lvl4pPr marL="0" indent="0">
              <a:spcBef>
                <a:spcPts val="984"/>
              </a:spcBef>
              <a:buFontTx/>
              <a:buNone/>
              <a:defRPr sz="1600" b="0" i="0" cap="all" baseline="0">
                <a:latin typeface="Gotham-MediumItalic"/>
              </a:defRPr>
            </a:lvl4pPr>
          </a:lstStyle>
          <a:p>
            <a:pPr lvl="0"/>
            <a:r>
              <a:rPr lang="en-US" dirty="0" smtClean="0"/>
              <a:t>Subhead level one</a:t>
            </a:r>
          </a:p>
          <a:p>
            <a:pPr lvl="1"/>
            <a:r>
              <a:rPr lang="en-US" dirty="0" smtClean="0"/>
              <a:t>Main text</a:t>
            </a:r>
          </a:p>
          <a:p>
            <a:pPr lvl="2"/>
            <a:r>
              <a:rPr lang="en-US" dirty="0" smtClean="0"/>
              <a:t>Subhead level two</a:t>
            </a:r>
          </a:p>
          <a:p>
            <a:pPr lvl="1"/>
            <a:r>
              <a:rPr lang="en-US" dirty="0" smtClean="0"/>
              <a:t>Main text</a:t>
            </a:r>
          </a:p>
          <a:p>
            <a:pPr lvl="3"/>
            <a:r>
              <a:rPr lang="en-US" dirty="0" smtClean="0"/>
              <a:t>Subhead level three</a:t>
            </a:r>
          </a:p>
          <a:p>
            <a:pPr lvl="1"/>
            <a:r>
              <a:rPr lang="en-US" dirty="0" smtClean="0"/>
              <a:t>Main text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173787"/>
            <a:ext cx="5562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itle 9"/>
          <p:cNvSpPr>
            <a:spLocks noGrp="1"/>
          </p:cNvSpPr>
          <p:nvPr>
            <p:ph type="title" hasCustomPrompt="1"/>
          </p:nvPr>
        </p:nvSpPr>
        <p:spPr>
          <a:xfrm>
            <a:off x="457201" y="274638"/>
            <a:ext cx="8115526" cy="1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dirty="0" smtClean="0"/>
              <a:t>Click to edit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756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llets: Five level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207846"/>
            <a:ext cx="8115526" cy="3918318"/>
          </a:xfrm>
        </p:spPr>
        <p:txBody>
          <a:bodyPr/>
          <a:lstStyle>
            <a:lvl1pPr marL="0" indent="-228600">
              <a:buClr>
                <a:srgbClr val="FF0000"/>
              </a:buClr>
              <a:buFont typeface="Wingdings" charset="2"/>
              <a:buChar char="§"/>
              <a:defRPr sz="2700" baseline="0">
                <a:solidFill>
                  <a:schemeClr val="tx1"/>
                </a:solidFill>
                <a:latin typeface="Gotham-Medium"/>
              </a:defRPr>
            </a:lvl1pPr>
            <a:lvl2pPr marL="466344" indent="-164592">
              <a:spcBef>
                <a:spcPts val="1248"/>
              </a:spcBef>
              <a:buClr>
                <a:srgbClr val="FF0000"/>
              </a:buClr>
              <a:buFont typeface="Wingdings" charset="2"/>
              <a:buChar char="§"/>
              <a:defRPr sz="1800" cap="all" baseline="0">
                <a:latin typeface="Gotham-Medium"/>
              </a:defRPr>
            </a:lvl2pPr>
            <a:lvl3pPr marL="0" indent="-192024">
              <a:spcBef>
                <a:spcPts val="1032"/>
              </a:spcBef>
              <a:buClr>
                <a:srgbClr val="FF0000"/>
              </a:buClr>
              <a:buSzPct val="100000"/>
              <a:buFont typeface="Wingdings" charset="2"/>
              <a:buChar char="§"/>
              <a:defRPr sz="2700" cap="none" baseline="0">
                <a:latin typeface="Gotham-Medium"/>
              </a:defRPr>
            </a:lvl3pPr>
            <a:lvl4pPr marL="752094" indent="-137160">
              <a:spcBef>
                <a:spcPts val="984"/>
              </a:spcBef>
              <a:buClr>
                <a:srgbClr val="FF0000"/>
              </a:buClr>
              <a:buSzPct val="100000"/>
              <a:buFont typeface="Wingdings" charset="2"/>
              <a:buChar char="§"/>
              <a:defRPr sz="1600" b="0" i="0" cap="all" baseline="0">
                <a:latin typeface="Gotham-MediumItalic"/>
              </a:defRPr>
            </a:lvl4pPr>
            <a:lvl5pPr marL="1197864" marR="0" indent="-137160" algn="l" defTabSz="457200" rtl="0" eaLnBrk="1" fontAlgn="auto" latinLnBrk="0" hangingPunct="1">
              <a:lnSpc>
                <a:spcPct val="100000"/>
              </a:lnSpc>
              <a:spcBef>
                <a:spcPts val="984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Wingdings" charset="2"/>
              <a:buChar char="§"/>
              <a:tabLst/>
              <a:defRPr sz="1200" b="1" i="0" cap="all" baseline="0">
                <a:latin typeface="Gotham"/>
              </a:defRPr>
            </a:lvl5pPr>
            <a:lvl6pPr marL="1600200" indent="-91440">
              <a:spcBef>
                <a:spcPts val="888"/>
              </a:spcBef>
              <a:buClr>
                <a:srgbClr val="FF0000"/>
              </a:buClr>
              <a:buSzPct val="100000"/>
              <a:buFont typeface="Wingdings" charset="2"/>
              <a:buChar char="§"/>
              <a:defRPr sz="1000" b="1" i="1" cap="all" baseline="0">
                <a:latin typeface="Gotham"/>
              </a:defRPr>
            </a:lvl6pPr>
          </a:lstStyle>
          <a:p>
            <a:pPr lvl="0"/>
            <a:r>
              <a:rPr lang="en-US" dirty="0" smtClean="0"/>
              <a:t>First level bullet</a:t>
            </a:r>
          </a:p>
          <a:p>
            <a:pPr lvl="1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  <a:p>
            <a:pPr lvl="4"/>
            <a:r>
              <a:rPr lang="en-US" dirty="0" smtClean="0"/>
              <a:t>Fourth level bullet</a:t>
            </a:r>
          </a:p>
          <a:p>
            <a:pPr lvl="5"/>
            <a:r>
              <a:rPr lang="en-US" dirty="0" smtClean="0"/>
              <a:t>Fifth level Bullet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173787"/>
            <a:ext cx="5562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itle 9"/>
          <p:cNvSpPr>
            <a:spLocks noGrp="1"/>
          </p:cNvSpPr>
          <p:nvPr>
            <p:ph type="title" hasCustomPrompt="1"/>
          </p:nvPr>
        </p:nvSpPr>
        <p:spPr>
          <a:xfrm>
            <a:off x="457201" y="274638"/>
            <a:ext cx="8115526" cy="1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dirty="0" smtClean="0"/>
              <a:t>Click to edit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370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149230"/>
            <a:ext cx="8115526" cy="3957395"/>
          </a:xfrm>
        </p:spPr>
        <p:txBody>
          <a:bodyPr/>
          <a:lstStyle>
            <a:lvl1pPr marL="0" indent="0">
              <a:buFontTx/>
              <a:buNone/>
              <a:defRPr sz="3000">
                <a:solidFill>
                  <a:srgbClr val="FF0000"/>
                </a:solidFill>
                <a:latin typeface="Gotham-Book"/>
              </a:defRPr>
            </a:lvl1pPr>
            <a:lvl2pPr marL="0" indent="0">
              <a:spcBef>
                <a:spcPts val="48"/>
              </a:spcBef>
              <a:buFontTx/>
              <a:buNone/>
              <a:defRPr sz="2700">
                <a:latin typeface="Gotham-Book"/>
              </a:defRPr>
            </a:lvl2pPr>
          </a:lstStyle>
          <a:p>
            <a:pPr lvl="0"/>
            <a:r>
              <a:rPr lang="en-US" dirty="0" smtClean="0"/>
              <a:t>Click to edit subhead text</a:t>
            </a:r>
          </a:p>
          <a:p>
            <a:pPr lvl="1"/>
            <a:r>
              <a:rPr lang="en-US" dirty="0" smtClean="0"/>
              <a:t>Paragraph text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173787"/>
            <a:ext cx="5562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itle 9"/>
          <p:cNvSpPr>
            <a:spLocks noGrp="1"/>
          </p:cNvSpPr>
          <p:nvPr>
            <p:ph type="title" hasCustomPrompt="1"/>
          </p:nvPr>
        </p:nvSpPr>
        <p:spPr>
          <a:xfrm>
            <a:off x="457201" y="274638"/>
            <a:ext cx="8115526" cy="1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dirty="0" smtClean="0"/>
              <a:t>Click to edit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0464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subhead and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149230"/>
            <a:ext cx="8115526" cy="3957395"/>
          </a:xfrm>
        </p:spPr>
        <p:txBody>
          <a:bodyPr/>
          <a:lstStyle>
            <a:lvl1pPr marL="0" indent="0">
              <a:buFontTx/>
              <a:buNone/>
              <a:defRPr sz="3000">
                <a:solidFill>
                  <a:srgbClr val="FF0000"/>
                </a:solidFill>
                <a:latin typeface="Gotham-Book"/>
              </a:defRPr>
            </a:lvl1pPr>
            <a:lvl2pPr marL="0" indent="0">
              <a:spcBef>
                <a:spcPts val="48"/>
              </a:spcBef>
              <a:buFontTx/>
              <a:buNone/>
              <a:defRPr sz="2700">
                <a:latin typeface="Gotham-Book"/>
              </a:defRPr>
            </a:lvl2pPr>
          </a:lstStyle>
          <a:p>
            <a:pPr lvl="0"/>
            <a:r>
              <a:rPr lang="en-US" dirty="0" smtClean="0"/>
              <a:t>Click to edit subhead text</a:t>
            </a:r>
          </a:p>
          <a:p>
            <a:pPr lvl="1"/>
            <a:r>
              <a:rPr lang="en-US" dirty="0" smtClean="0"/>
              <a:t>Paragraph text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173787"/>
            <a:ext cx="5562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itle 9"/>
          <p:cNvSpPr>
            <a:spLocks noGrp="1"/>
          </p:cNvSpPr>
          <p:nvPr>
            <p:ph type="title" hasCustomPrompt="1"/>
          </p:nvPr>
        </p:nvSpPr>
        <p:spPr>
          <a:xfrm>
            <a:off x="457201" y="274638"/>
            <a:ext cx="8115526" cy="1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dirty="0" smtClean="0"/>
              <a:t>Click to edit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4840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subhead, text and right ima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173787"/>
            <a:ext cx="5562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149230"/>
            <a:ext cx="8115526" cy="544897"/>
          </a:xfrm>
        </p:spPr>
        <p:txBody>
          <a:bodyPr/>
          <a:lstStyle>
            <a:lvl1pPr marL="0" indent="0">
              <a:buFontTx/>
              <a:buNone/>
              <a:defRPr sz="3000">
                <a:solidFill>
                  <a:srgbClr val="FF0000"/>
                </a:solidFill>
                <a:latin typeface="Gotham-Book"/>
              </a:defRPr>
            </a:lvl1pPr>
            <a:lvl2pPr marL="0" indent="0">
              <a:spcBef>
                <a:spcPts val="48"/>
              </a:spcBef>
              <a:buFontTx/>
              <a:buNone/>
              <a:defRPr sz="2700">
                <a:latin typeface="Gotham-Book"/>
              </a:defRPr>
            </a:lvl2pPr>
          </a:lstStyle>
          <a:p>
            <a:pPr lvl="0"/>
            <a:r>
              <a:rPr lang="en-US" dirty="0" smtClean="0"/>
              <a:t>Click to edit subhead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579816" y="2686565"/>
            <a:ext cx="3992910" cy="325312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700">
                <a:solidFill>
                  <a:schemeClr val="tx1"/>
                </a:solidFill>
                <a:latin typeface="Gotham-Book"/>
              </a:defRPr>
            </a:lvl1pPr>
            <a:lvl2pPr marL="0" indent="0">
              <a:spcBef>
                <a:spcPts val="48"/>
              </a:spcBef>
              <a:buFontTx/>
              <a:buNone/>
              <a:defRPr sz="2700">
                <a:latin typeface="Gotham-Book"/>
              </a:defRPr>
            </a:lvl2pPr>
          </a:lstStyle>
          <a:p>
            <a:pPr lvl="0"/>
            <a:r>
              <a:rPr lang="en-US" dirty="0" smtClean="0"/>
              <a:t>Paragraph text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3"/>
          </p:nvPr>
        </p:nvSpPr>
        <p:spPr>
          <a:xfrm>
            <a:off x="457200" y="2830894"/>
            <a:ext cx="3672704" cy="3108798"/>
          </a:xfr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7" name="Title 9"/>
          <p:cNvSpPr>
            <a:spLocks noGrp="1"/>
          </p:cNvSpPr>
          <p:nvPr>
            <p:ph type="title" hasCustomPrompt="1"/>
          </p:nvPr>
        </p:nvSpPr>
        <p:spPr>
          <a:xfrm>
            <a:off x="457201" y="274638"/>
            <a:ext cx="8115526" cy="1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dirty="0" smtClean="0"/>
              <a:t>Click to edit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6875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, subhead, text and left  ima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149230"/>
            <a:ext cx="8115526" cy="544897"/>
          </a:xfrm>
        </p:spPr>
        <p:txBody>
          <a:bodyPr/>
          <a:lstStyle>
            <a:lvl1pPr marL="0" indent="0">
              <a:buFontTx/>
              <a:buNone/>
              <a:defRPr sz="3000">
                <a:solidFill>
                  <a:srgbClr val="FF0000"/>
                </a:solidFill>
                <a:latin typeface="Gotham-Book"/>
              </a:defRPr>
            </a:lvl1pPr>
            <a:lvl2pPr marL="0" indent="0">
              <a:spcBef>
                <a:spcPts val="48"/>
              </a:spcBef>
              <a:buFontTx/>
              <a:buNone/>
              <a:defRPr sz="2700">
                <a:latin typeface="Gotham-Book"/>
              </a:defRPr>
            </a:lvl2pPr>
          </a:lstStyle>
          <a:p>
            <a:pPr lvl="0"/>
            <a:r>
              <a:rPr lang="en-US" dirty="0" smtClean="0"/>
              <a:t>Click to edit subhead text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173787"/>
            <a:ext cx="5562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57200" y="2686565"/>
            <a:ext cx="3992910" cy="325312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700">
                <a:solidFill>
                  <a:schemeClr val="tx1"/>
                </a:solidFill>
                <a:latin typeface="Gotham-Book"/>
              </a:defRPr>
            </a:lvl1pPr>
            <a:lvl2pPr marL="0" indent="0">
              <a:spcBef>
                <a:spcPts val="48"/>
              </a:spcBef>
              <a:buFontTx/>
              <a:buNone/>
              <a:defRPr sz="2700">
                <a:latin typeface="Gotham-Book"/>
              </a:defRPr>
            </a:lvl2pPr>
          </a:lstStyle>
          <a:p>
            <a:pPr lvl="0"/>
            <a:r>
              <a:rPr lang="en-US" dirty="0" smtClean="0"/>
              <a:t>Paragraph text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4900022" y="2830894"/>
            <a:ext cx="3672704" cy="3108798"/>
          </a:xfr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7" name="Title 9"/>
          <p:cNvSpPr>
            <a:spLocks noGrp="1"/>
          </p:cNvSpPr>
          <p:nvPr>
            <p:ph type="title" hasCustomPrompt="1"/>
          </p:nvPr>
        </p:nvSpPr>
        <p:spPr>
          <a:xfrm>
            <a:off x="457201" y="274638"/>
            <a:ext cx="8115526" cy="1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dirty="0" smtClean="0"/>
              <a:t>Click to edit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0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subhead, three  image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173787"/>
            <a:ext cx="5562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57200" y="1962866"/>
            <a:ext cx="8115526" cy="66390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Gotham-Book"/>
              </a:defRPr>
            </a:lvl1pPr>
            <a:lvl2pPr marL="0" indent="0">
              <a:spcBef>
                <a:spcPts val="48"/>
              </a:spcBef>
              <a:buFontTx/>
              <a:buNone/>
              <a:defRPr sz="2700">
                <a:latin typeface="Gotham-Book"/>
              </a:defRPr>
            </a:lvl2pPr>
          </a:lstStyle>
          <a:p>
            <a:pPr lvl="0"/>
            <a:r>
              <a:rPr lang="en-US" dirty="0" smtClean="0"/>
              <a:t>Paragraph text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457200" y="2626775"/>
            <a:ext cx="2450777" cy="2934676"/>
          </a:xfr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/>
          </p:nvPr>
        </p:nvSpPr>
        <p:spPr>
          <a:xfrm>
            <a:off x="3289574" y="2626775"/>
            <a:ext cx="2450777" cy="2934676"/>
          </a:xfr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/>
          </p:nvPr>
        </p:nvSpPr>
        <p:spPr>
          <a:xfrm>
            <a:off x="6121949" y="2626775"/>
            <a:ext cx="2450777" cy="2934676"/>
          </a:xfr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57201" y="274638"/>
            <a:ext cx="8115526" cy="1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dirty="0" smtClean="0"/>
              <a:t>Click to edit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466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3 subhead levels,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149230"/>
            <a:ext cx="8115526" cy="3976933"/>
          </a:xfrm>
        </p:spPr>
        <p:txBody>
          <a:bodyPr/>
          <a:lstStyle>
            <a:lvl1pPr marL="0" indent="0">
              <a:buFontTx/>
              <a:buNone/>
              <a:defRPr sz="3000" baseline="0">
                <a:solidFill>
                  <a:srgbClr val="FF0000"/>
                </a:solidFill>
                <a:latin typeface="Gotham-Book"/>
              </a:defRPr>
            </a:lvl1pPr>
            <a:lvl2pPr marL="0" indent="0">
              <a:spcBef>
                <a:spcPts val="48"/>
              </a:spcBef>
              <a:buFontTx/>
              <a:buNone/>
              <a:defRPr sz="2700" baseline="0">
                <a:latin typeface="Gotham-Book"/>
              </a:defRPr>
            </a:lvl2pPr>
            <a:lvl3pPr marL="0" indent="0">
              <a:spcBef>
                <a:spcPts val="1632"/>
              </a:spcBef>
              <a:buFontTx/>
              <a:buNone/>
              <a:defRPr sz="1800" cap="all" baseline="0">
                <a:latin typeface="Gotham-Medium"/>
              </a:defRPr>
            </a:lvl3pPr>
            <a:lvl4pPr marL="0" indent="0">
              <a:spcBef>
                <a:spcPts val="984"/>
              </a:spcBef>
              <a:buFontTx/>
              <a:buNone/>
              <a:defRPr sz="1600" b="0" i="0" cap="all" baseline="0">
                <a:latin typeface="Gotham-MediumItalic"/>
              </a:defRPr>
            </a:lvl4pPr>
          </a:lstStyle>
          <a:p>
            <a:pPr lvl="0"/>
            <a:r>
              <a:rPr lang="en-US" dirty="0" smtClean="0"/>
              <a:t>Subhead level one</a:t>
            </a:r>
          </a:p>
          <a:p>
            <a:pPr lvl="1"/>
            <a:r>
              <a:rPr lang="en-US" dirty="0" smtClean="0"/>
              <a:t>Main text</a:t>
            </a:r>
          </a:p>
          <a:p>
            <a:pPr lvl="2"/>
            <a:r>
              <a:rPr lang="en-US" dirty="0" smtClean="0"/>
              <a:t>Subhead level two</a:t>
            </a:r>
          </a:p>
          <a:p>
            <a:pPr lvl="1"/>
            <a:r>
              <a:rPr lang="en-US" dirty="0" smtClean="0"/>
              <a:t>Main text</a:t>
            </a:r>
          </a:p>
          <a:p>
            <a:pPr lvl="3"/>
            <a:r>
              <a:rPr lang="en-US" dirty="0" smtClean="0"/>
              <a:t>Subhead level three</a:t>
            </a:r>
          </a:p>
          <a:p>
            <a:pPr lvl="1"/>
            <a:r>
              <a:rPr lang="en-US" dirty="0" smtClean="0"/>
              <a:t>Main text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173787"/>
            <a:ext cx="5562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itle 9"/>
          <p:cNvSpPr>
            <a:spLocks noGrp="1"/>
          </p:cNvSpPr>
          <p:nvPr>
            <p:ph type="title" hasCustomPrompt="1"/>
          </p:nvPr>
        </p:nvSpPr>
        <p:spPr>
          <a:xfrm>
            <a:off x="457201" y="274638"/>
            <a:ext cx="8115526" cy="1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dirty="0" smtClean="0"/>
              <a:t>Click to edit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3900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ullets: Five level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207846"/>
            <a:ext cx="8115526" cy="3918318"/>
          </a:xfrm>
        </p:spPr>
        <p:txBody>
          <a:bodyPr/>
          <a:lstStyle>
            <a:lvl1pPr marL="0" indent="-228600">
              <a:buClr>
                <a:srgbClr val="FF0000"/>
              </a:buClr>
              <a:buFont typeface="Wingdings" charset="2"/>
              <a:buChar char="§"/>
              <a:defRPr sz="2700" baseline="0">
                <a:solidFill>
                  <a:schemeClr val="tx1"/>
                </a:solidFill>
                <a:latin typeface="Gotham-Medium"/>
              </a:defRPr>
            </a:lvl1pPr>
            <a:lvl2pPr marL="466344" indent="-164592">
              <a:spcBef>
                <a:spcPts val="1248"/>
              </a:spcBef>
              <a:buClr>
                <a:srgbClr val="FF0000"/>
              </a:buClr>
              <a:buFont typeface="Wingdings" charset="2"/>
              <a:buChar char="§"/>
              <a:defRPr sz="1800" cap="all" baseline="0">
                <a:latin typeface="Gotham-Medium"/>
              </a:defRPr>
            </a:lvl2pPr>
            <a:lvl3pPr marL="0" indent="-192024">
              <a:spcBef>
                <a:spcPts val="1032"/>
              </a:spcBef>
              <a:buClr>
                <a:srgbClr val="FF0000"/>
              </a:buClr>
              <a:buSzPct val="100000"/>
              <a:buFont typeface="Wingdings" charset="2"/>
              <a:buChar char="§"/>
              <a:defRPr sz="2700" cap="none" baseline="0">
                <a:latin typeface="Gotham-Medium"/>
              </a:defRPr>
            </a:lvl3pPr>
            <a:lvl4pPr marL="752094" indent="-137160">
              <a:spcBef>
                <a:spcPts val="984"/>
              </a:spcBef>
              <a:buClr>
                <a:srgbClr val="FF0000"/>
              </a:buClr>
              <a:buSzPct val="100000"/>
              <a:buFont typeface="Wingdings" charset="2"/>
              <a:buChar char="§"/>
              <a:defRPr sz="1600" b="0" i="0" cap="all" baseline="0">
                <a:latin typeface="Gotham-MediumItalic"/>
              </a:defRPr>
            </a:lvl4pPr>
            <a:lvl5pPr marL="1197864" marR="0" indent="-137160" algn="l" defTabSz="457200" rtl="0" eaLnBrk="1" fontAlgn="auto" latinLnBrk="0" hangingPunct="1">
              <a:lnSpc>
                <a:spcPct val="100000"/>
              </a:lnSpc>
              <a:spcBef>
                <a:spcPts val="984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Wingdings" charset="2"/>
              <a:buChar char="§"/>
              <a:tabLst/>
              <a:defRPr sz="1200" b="1" i="0" cap="all" baseline="0">
                <a:latin typeface="Gotham"/>
              </a:defRPr>
            </a:lvl5pPr>
            <a:lvl6pPr marL="1600200" indent="-91440">
              <a:spcBef>
                <a:spcPts val="888"/>
              </a:spcBef>
              <a:buClr>
                <a:srgbClr val="FF0000"/>
              </a:buClr>
              <a:buSzPct val="100000"/>
              <a:buFont typeface="Wingdings" charset="2"/>
              <a:buChar char="§"/>
              <a:defRPr sz="1000" b="1" i="1" cap="all" baseline="0">
                <a:latin typeface="Gotham"/>
              </a:defRPr>
            </a:lvl6pPr>
          </a:lstStyle>
          <a:p>
            <a:pPr lvl="0"/>
            <a:r>
              <a:rPr lang="en-US" dirty="0" smtClean="0"/>
              <a:t>First level bullet</a:t>
            </a:r>
          </a:p>
          <a:p>
            <a:pPr lvl="1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  <a:p>
            <a:pPr lvl="4"/>
            <a:r>
              <a:rPr lang="en-US" dirty="0" smtClean="0"/>
              <a:t>Fourth level bullet</a:t>
            </a:r>
          </a:p>
          <a:p>
            <a:pPr lvl="5"/>
            <a:r>
              <a:rPr lang="en-US" dirty="0" smtClean="0"/>
              <a:t>Fifth level Bullet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173787"/>
            <a:ext cx="5562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itle 9"/>
          <p:cNvSpPr>
            <a:spLocks noGrp="1"/>
          </p:cNvSpPr>
          <p:nvPr>
            <p:ph type="title" hasCustomPrompt="1"/>
          </p:nvPr>
        </p:nvSpPr>
        <p:spPr>
          <a:xfrm>
            <a:off x="457201" y="274638"/>
            <a:ext cx="8115526" cy="1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dirty="0" smtClean="0"/>
              <a:t>Click to edit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797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text and right ima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173787"/>
            <a:ext cx="5562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149230"/>
            <a:ext cx="8115526" cy="544897"/>
          </a:xfrm>
        </p:spPr>
        <p:txBody>
          <a:bodyPr/>
          <a:lstStyle>
            <a:lvl1pPr marL="0" indent="0">
              <a:buFontTx/>
              <a:buNone/>
              <a:defRPr sz="3000">
                <a:solidFill>
                  <a:srgbClr val="FF0000"/>
                </a:solidFill>
                <a:latin typeface="Gotham-Book"/>
              </a:defRPr>
            </a:lvl1pPr>
            <a:lvl2pPr marL="0" indent="0">
              <a:spcBef>
                <a:spcPts val="48"/>
              </a:spcBef>
              <a:buFontTx/>
              <a:buNone/>
              <a:defRPr sz="2700">
                <a:latin typeface="Gotham-Book"/>
              </a:defRPr>
            </a:lvl2pPr>
          </a:lstStyle>
          <a:p>
            <a:pPr lvl="0"/>
            <a:r>
              <a:rPr lang="en-US" dirty="0" smtClean="0"/>
              <a:t>Click to edit subhead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579816" y="2686565"/>
            <a:ext cx="3992910" cy="325312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700">
                <a:solidFill>
                  <a:schemeClr val="tx1"/>
                </a:solidFill>
                <a:latin typeface="Gotham-Book"/>
              </a:defRPr>
            </a:lvl1pPr>
            <a:lvl2pPr marL="0" indent="0">
              <a:spcBef>
                <a:spcPts val="48"/>
              </a:spcBef>
              <a:buFontTx/>
              <a:buNone/>
              <a:defRPr sz="2700">
                <a:latin typeface="Gotham-Book"/>
              </a:defRPr>
            </a:lvl2pPr>
          </a:lstStyle>
          <a:p>
            <a:pPr lvl="0"/>
            <a:r>
              <a:rPr lang="en-US" dirty="0" smtClean="0"/>
              <a:t>Paragraph text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3"/>
          </p:nvPr>
        </p:nvSpPr>
        <p:spPr>
          <a:xfrm>
            <a:off x="457200" y="2830894"/>
            <a:ext cx="3672704" cy="3108798"/>
          </a:xfr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7" name="Title 9"/>
          <p:cNvSpPr>
            <a:spLocks noGrp="1"/>
          </p:cNvSpPr>
          <p:nvPr>
            <p:ph type="title" hasCustomPrompt="1"/>
          </p:nvPr>
        </p:nvSpPr>
        <p:spPr>
          <a:xfrm>
            <a:off x="457201" y="274638"/>
            <a:ext cx="8115526" cy="1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dirty="0" smtClean="0"/>
              <a:t>Click to edit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759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head, text and left  ima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149230"/>
            <a:ext cx="8115526" cy="544897"/>
          </a:xfrm>
        </p:spPr>
        <p:txBody>
          <a:bodyPr/>
          <a:lstStyle>
            <a:lvl1pPr marL="0" indent="0">
              <a:buFontTx/>
              <a:buNone/>
              <a:defRPr sz="3000">
                <a:solidFill>
                  <a:srgbClr val="FF0000"/>
                </a:solidFill>
                <a:latin typeface="Gotham-Book"/>
              </a:defRPr>
            </a:lvl1pPr>
            <a:lvl2pPr marL="0" indent="0">
              <a:spcBef>
                <a:spcPts val="48"/>
              </a:spcBef>
              <a:buFontTx/>
              <a:buNone/>
              <a:defRPr sz="2700">
                <a:latin typeface="Gotham-Book"/>
              </a:defRPr>
            </a:lvl2pPr>
          </a:lstStyle>
          <a:p>
            <a:pPr lvl="0"/>
            <a:r>
              <a:rPr lang="en-US" dirty="0" smtClean="0"/>
              <a:t>Click to edit subhead text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173787"/>
            <a:ext cx="5562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57200" y="2686565"/>
            <a:ext cx="3992910" cy="325312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700">
                <a:solidFill>
                  <a:schemeClr val="tx1"/>
                </a:solidFill>
                <a:latin typeface="Gotham-Book"/>
              </a:defRPr>
            </a:lvl1pPr>
            <a:lvl2pPr marL="0" indent="0">
              <a:spcBef>
                <a:spcPts val="48"/>
              </a:spcBef>
              <a:buFontTx/>
              <a:buNone/>
              <a:defRPr sz="2700">
                <a:latin typeface="Gotham-Book"/>
              </a:defRPr>
            </a:lvl2pPr>
          </a:lstStyle>
          <a:p>
            <a:pPr lvl="0"/>
            <a:r>
              <a:rPr lang="en-US" dirty="0" smtClean="0"/>
              <a:t>Paragraph text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4900022" y="2830894"/>
            <a:ext cx="3672704" cy="3108798"/>
          </a:xfr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7" name="Title 9"/>
          <p:cNvSpPr>
            <a:spLocks noGrp="1"/>
          </p:cNvSpPr>
          <p:nvPr>
            <p:ph type="title" hasCustomPrompt="1"/>
          </p:nvPr>
        </p:nvSpPr>
        <p:spPr>
          <a:xfrm>
            <a:off x="457201" y="274638"/>
            <a:ext cx="8115526" cy="1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dirty="0" smtClean="0"/>
              <a:t>Click to edit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843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three  image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173787"/>
            <a:ext cx="5562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57200" y="1962866"/>
            <a:ext cx="8115526" cy="66390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Gotham-Book"/>
              </a:defRPr>
            </a:lvl1pPr>
            <a:lvl2pPr marL="0" indent="0">
              <a:spcBef>
                <a:spcPts val="48"/>
              </a:spcBef>
              <a:buFontTx/>
              <a:buNone/>
              <a:defRPr sz="2700">
                <a:latin typeface="Gotham-Book"/>
              </a:defRPr>
            </a:lvl2pPr>
          </a:lstStyle>
          <a:p>
            <a:pPr lvl="0"/>
            <a:r>
              <a:rPr lang="en-US" dirty="0" smtClean="0"/>
              <a:t>Paragraph text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457200" y="2626775"/>
            <a:ext cx="2450777" cy="2934676"/>
          </a:xfr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/>
          </p:nvPr>
        </p:nvSpPr>
        <p:spPr>
          <a:xfrm>
            <a:off x="3289574" y="2626775"/>
            <a:ext cx="2450777" cy="2934676"/>
          </a:xfr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/>
          </p:nvPr>
        </p:nvSpPr>
        <p:spPr>
          <a:xfrm>
            <a:off x="6121949" y="2626775"/>
            <a:ext cx="2450777" cy="2934676"/>
          </a:xfr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57201" y="274638"/>
            <a:ext cx="8115526" cy="1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dirty="0" smtClean="0"/>
              <a:t>Click to edit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11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subhead levels,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149230"/>
            <a:ext cx="8115526" cy="3976933"/>
          </a:xfrm>
        </p:spPr>
        <p:txBody>
          <a:bodyPr/>
          <a:lstStyle>
            <a:lvl1pPr marL="0" indent="0">
              <a:buFontTx/>
              <a:buNone/>
              <a:defRPr sz="3000" baseline="0">
                <a:solidFill>
                  <a:srgbClr val="FF0000"/>
                </a:solidFill>
                <a:latin typeface="Gotham-Book"/>
              </a:defRPr>
            </a:lvl1pPr>
            <a:lvl2pPr marL="0" indent="0">
              <a:spcBef>
                <a:spcPts val="48"/>
              </a:spcBef>
              <a:buFontTx/>
              <a:buNone/>
              <a:defRPr sz="2700" baseline="0">
                <a:latin typeface="Gotham-Book"/>
              </a:defRPr>
            </a:lvl2pPr>
            <a:lvl3pPr marL="0" indent="0">
              <a:spcBef>
                <a:spcPts val="1632"/>
              </a:spcBef>
              <a:buFontTx/>
              <a:buNone/>
              <a:defRPr sz="1800" cap="all" baseline="0">
                <a:latin typeface="Gotham-Medium"/>
              </a:defRPr>
            </a:lvl3pPr>
            <a:lvl4pPr marL="0" indent="0">
              <a:spcBef>
                <a:spcPts val="984"/>
              </a:spcBef>
              <a:buFontTx/>
              <a:buNone/>
              <a:defRPr sz="1600" b="0" i="0" cap="all" baseline="0">
                <a:latin typeface="Gotham-MediumItalic"/>
              </a:defRPr>
            </a:lvl4pPr>
          </a:lstStyle>
          <a:p>
            <a:pPr lvl="0"/>
            <a:r>
              <a:rPr lang="en-US" dirty="0" smtClean="0"/>
              <a:t>Subhead level one</a:t>
            </a:r>
          </a:p>
          <a:p>
            <a:pPr lvl="1"/>
            <a:r>
              <a:rPr lang="en-US" dirty="0" smtClean="0"/>
              <a:t>Main text</a:t>
            </a:r>
          </a:p>
          <a:p>
            <a:pPr lvl="2"/>
            <a:r>
              <a:rPr lang="en-US" dirty="0" smtClean="0"/>
              <a:t>Subhead level two</a:t>
            </a:r>
          </a:p>
          <a:p>
            <a:pPr lvl="1"/>
            <a:r>
              <a:rPr lang="en-US" dirty="0" smtClean="0"/>
              <a:t>Main text</a:t>
            </a:r>
          </a:p>
          <a:p>
            <a:pPr lvl="3"/>
            <a:r>
              <a:rPr lang="en-US" dirty="0" smtClean="0"/>
              <a:t>Subhead level three</a:t>
            </a:r>
          </a:p>
          <a:p>
            <a:pPr lvl="1"/>
            <a:r>
              <a:rPr lang="en-US" dirty="0" smtClean="0"/>
              <a:t>Main text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173787"/>
            <a:ext cx="5562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itle 9"/>
          <p:cNvSpPr>
            <a:spLocks noGrp="1"/>
          </p:cNvSpPr>
          <p:nvPr>
            <p:ph type="title" hasCustomPrompt="1"/>
          </p:nvPr>
        </p:nvSpPr>
        <p:spPr>
          <a:xfrm>
            <a:off x="457201" y="274638"/>
            <a:ext cx="8115526" cy="1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dirty="0" smtClean="0"/>
              <a:t>Click to edit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566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: Five level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207846"/>
            <a:ext cx="8115526" cy="3918318"/>
          </a:xfrm>
        </p:spPr>
        <p:txBody>
          <a:bodyPr/>
          <a:lstStyle>
            <a:lvl1pPr marL="0" indent="-228600">
              <a:buClr>
                <a:srgbClr val="FF0000"/>
              </a:buClr>
              <a:buFont typeface="Wingdings" charset="2"/>
              <a:buChar char="§"/>
              <a:defRPr sz="2700" baseline="0">
                <a:solidFill>
                  <a:schemeClr val="tx1"/>
                </a:solidFill>
                <a:latin typeface="Gotham-Medium"/>
              </a:defRPr>
            </a:lvl1pPr>
            <a:lvl2pPr marL="466344" indent="-164592">
              <a:spcBef>
                <a:spcPts val="1248"/>
              </a:spcBef>
              <a:buClr>
                <a:srgbClr val="FF0000"/>
              </a:buClr>
              <a:buFont typeface="Wingdings" charset="2"/>
              <a:buChar char="§"/>
              <a:defRPr sz="1800" cap="all" baseline="0">
                <a:latin typeface="Gotham-Medium"/>
              </a:defRPr>
            </a:lvl2pPr>
            <a:lvl3pPr marL="0" indent="-192024">
              <a:spcBef>
                <a:spcPts val="1032"/>
              </a:spcBef>
              <a:buClr>
                <a:srgbClr val="FF0000"/>
              </a:buClr>
              <a:buSzPct val="100000"/>
              <a:buFont typeface="Wingdings" charset="2"/>
              <a:buChar char="§"/>
              <a:defRPr sz="2700" cap="none" baseline="0">
                <a:latin typeface="Gotham-Medium"/>
              </a:defRPr>
            </a:lvl3pPr>
            <a:lvl4pPr marL="752094" indent="-137160">
              <a:spcBef>
                <a:spcPts val="984"/>
              </a:spcBef>
              <a:buClr>
                <a:srgbClr val="FF0000"/>
              </a:buClr>
              <a:buSzPct val="100000"/>
              <a:buFont typeface="Wingdings" charset="2"/>
              <a:buChar char="§"/>
              <a:defRPr sz="1600" b="0" i="0" cap="all" baseline="0">
                <a:latin typeface="Gotham-MediumItalic"/>
              </a:defRPr>
            </a:lvl4pPr>
            <a:lvl5pPr marL="1197864" marR="0" indent="-137160" algn="l" defTabSz="457200" rtl="0" eaLnBrk="1" fontAlgn="auto" latinLnBrk="0" hangingPunct="1">
              <a:lnSpc>
                <a:spcPct val="100000"/>
              </a:lnSpc>
              <a:spcBef>
                <a:spcPts val="984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Wingdings" charset="2"/>
              <a:buChar char="§"/>
              <a:tabLst/>
              <a:defRPr sz="1200" b="1" i="0" cap="all" baseline="0">
                <a:latin typeface="Gotham"/>
              </a:defRPr>
            </a:lvl5pPr>
            <a:lvl6pPr marL="1600200" indent="-91440">
              <a:spcBef>
                <a:spcPts val="888"/>
              </a:spcBef>
              <a:buClr>
                <a:srgbClr val="FF0000"/>
              </a:buClr>
              <a:buSzPct val="100000"/>
              <a:buFont typeface="Wingdings" charset="2"/>
              <a:buChar char="§"/>
              <a:defRPr sz="1000" b="1" i="1" cap="all" baseline="0">
                <a:latin typeface="Gotham"/>
              </a:defRPr>
            </a:lvl6pPr>
          </a:lstStyle>
          <a:p>
            <a:pPr lvl="0"/>
            <a:r>
              <a:rPr lang="en-US" dirty="0" smtClean="0"/>
              <a:t>First level bullet</a:t>
            </a:r>
          </a:p>
          <a:p>
            <a:pPr lvl="1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  <a:p>
            <a:pPr lvl="4"/>
            <a:r>
              <a:rPr lang="en-US" dirty="0" smtClean="0"/>
              <a:t>Fourth level bullet</a:t>
            </a:r>
          </a:p>
          <a:p>
            <a:pPr lvl="5"/>
            <a:r>
              <a:rPr lang="en-US" dirty="0" smtClean="0"/>
              <a:t>Fifth level Bullet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173787"/>
            <a:ext cx="5562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itle 9"/>
          <p:cNvSpPr>
            <a:spLocks noGrp="1"/>
          </p:cNvSpPr>
          <p:nvPr>
            <p:ph type="title" hasCustomPrompt="1"/>
          </p:nvPr>
        </p:nvSpPr>
        <p:spPr>
          <a:xfrm>
            <a:off x="457201" y="274638"/>
            <a:ext cx="8115526" cy="1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dirty="0" smtClean="0"/>
              <a:t>Click to edit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603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head and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149230"/>
            <a:ext cx="8115526" cy="3957395"/>
          </a:xfrm>
        </p:spPr>
        <p:txBody>
          <a:bodyPr/>
          <a:lstStyle>
            <a:lvl1pPr marL="0" indent="0">
              <a:buFontTx/>
              <a:buNone/>
              <a:defRPr sz="3000">
                <a:solidFill>
                  <a:srgbClr val="FF0000"/>
                </a:solidFill>
                <a:latin typeface="Gotham-Book"/>
              </a:defRPr>
            </a:lvl1pPr>
            <a:lvl2pPr marL="0" indent="0">
              <a:spcBef>
                <a:spcPts val="48"/>
              </a:spcBef>
              <a:buFontTx/>
              <a:buNone/>
              <a:defRPr sz="2700">
                <a:latin typeface="Gotham-Book"/>
              </a:defRPr>
            </a:lvl2pPr>
          </a:lstStyle>
          <a:p>
            <a:pPr lvl="0"/>
            <a:r>
              <a:rPr lang="en-US" dirty="0" smtClean="0"/>
              <a:t>Click to edit subhead text</a:t>
            </a:r>
          </a:p>
          <a:p>
            <a:pPr lvl="1"/>
            <a:r>
              <a:rPr lang="en-US" dirty="0" smtClean="0"/>
              <a:t>Paragraph text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173787"/>
            <a:ext cx="5562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itle 9"/>
          <p:cNvSpPr>
            <a:spLocks noGrp="1"/>
          </p:cNvSpPr>
          <p:nvPr>
            <p:ph type="title" hasCustomPrompt="1"/>
          </p:nvPr>
        </p:nvSpPr>
        <p:spPr>
          <a:xfrm>
            <a:off x="457201" y="274638"/>
            <a:ext cx="8115526" cy="1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dirty="0" smtClean="0"/>
              <a:t>Click to edit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875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head, text and right ima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173787"/>
            <a:ext cx="5562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149230"/>
            <a:ext cx="8115526" cy="544897"/>
          </a:xfrm>
        </p:spPr>
        <p:txBody>
          <a:bodyPr/>
          <a:lstStyle>
            <a:lvl1pPr marL="0" indent="0">
              <a:buFontTx/>
              <a:buNone/>
              <a:defRPr sz="3000">
                <a:solidFill>
                  <a:srgbClr val="FF0000"/>
                </a:solidFill>
                <a:latin typeface="Gotham-Book"/>
              </a:defRPr>
            </a:lvl1pPr>
            <a:lvl2pPr marL="0" indent="0">
              <a:spcBef>
                <a:spcPts val="48"/>
              </a:spcBef>
              <a:buFontTx/>
              <a:buNone/>
              <a:defRPr sz="2700">
                <a:latin typeface="Gotham-Book"/>
              </a:defRPr>
            </a:lvl2pPr>
          </a:lstStyle>
          <a:p>
            <a:pPr lvl="0"/>
            <a:r>
              <a:rPr lang="en-US" dirty="0" smtClean="0"/>
              <a:t>Click to edit subhead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579816" y="2686565"/>
            <a:ext cx="3992910" cy="325312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700">
                <a:solidFill>
                  <a:schemeClr val="tx1"/>
                </a:solidFill>
                <a:latin typeface="Gotham-Book"/>
              </a:defRPr>
            </a:lvl1pPr>
            <a:lvl2pPr marL="0" indent="0">
              <a:spcBef>
                <a:spcPts val="48"/>
              </a:spcBef>
              <a:buFontTx/>
              <a:buNone/>
              <a:defRPr sz="2700">
                <a:latin typeface="Gotham-Book"/>
              </a:defRPr>
            </a:lvl2pPr>
          </a:lstStyle>
          <a:p>
            <a:pPr lvl="0"/>
            <a:r>
              <a:rPr lang="en-US" dirty="0" smtClean="0"/>
              <a:t>Paragraph text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3"/>
          </p:nvPr>
        </p:nvSpPr>
        <p:spPr>
          <a:xfrm>
            <a:off x="457200" y="2830894"/>
            <a:ext cx="3672704" cy="3108798"/>
          </a:xfr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7" name="Title 9"/>
          <p:cNvSpPr>
            <a:spLocks noGrp="1"/>
          </p:cNvSpPr>
          <p:nvPr>
            <p:ph type="title" hasCustomPrompt="1"/>
          </p:nvPr>
        </p:nvSpPr>
        <p:spPr>
          <a:xfrm>
            <a:off x="457201" y="274638"/>
            <a:ext cx="8115526" cy="1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dirty="0" smtClean="0"/>
              <a:t>Click to edit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839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otham-Book"/>
              </a:defRPr>
            </a:lvl1pPr>
          </a:lstStyle>
          <a:p>
            <a:fld id="{BB3D0CD8-6641-2E43-B714-5EAF9E86794F}" type="datetimeFigureOut">
              <a:rPr lang="en-US" smtClean="0"/>
              <a:pPr/>
              <a:t>1/15/14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otham-Book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otham-Book"/>
              </a:defRPr>
            </a:lvl1pPr>
          </a:lstStyle>
          <a:p>
            <a:fld id="{9614832F-5A0F-8342-BE4D-81B1081A4A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483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3" r:id="rId4"/>
    <p:sldLayoutId id="2147483664" r:id="rId5"/>
    <p:sldLayoutId id="2147483660" r:id="rId6"/>
    <p:sldLayoutId id="2147483661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  <p:sldLayoutId id="2147483678" r:id="rId21"/>
    <p:sldLayoutId id="2147483679" r:id="rId22"/>
    <p:sldLayoutId id="2147483680" r:id="rId23"/>
    <p:sldLayoutId id="2147483681" r:id="rId24"/>
    <p:sldLayoutId id="2147483682" r:id="rId2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otham-Book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Gotham-Book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Gotham-Book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Gotham-Book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Gotham-Book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Gotham-Book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918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Subhead </a:t>
            </a:r>
          </a:p>
          <a:p>
            <a:pPr lvl="1"/>
            <a:r>
              <a:rPr lang="en-US" dirty="0"/>
              <a:t>Paragraph text (select text then press tab to format as paragraph text).</a:t>
            </a:r>
          </a:p>
          <a:p>
            <a:r>
              <a:rPr lang="en-US" dirty="0"/>
              <a:t>To go back to the subhead, select text and press shift/tab</a:t>
            </a:r>
          </a:p>
          <a:p>
            <a:pPr lvl="1"/>
            <a:r>
              <a:rPr lang="en-US" dirty="0"/>
              <a:t>Paragraph text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65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idx="13"/>
          </p:nvPr>
        </p:nvSpPr>
        <p:spPr/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03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Subhead level one</a:t>
            </a:r>
          </a:p>
          <a:p>
            <a:pPr lvl="1"/>
            <a:r>
              <a:rPr lang="en-US" dirty="0"/>
              <a:t>Main text (select text, then go one tab)</a:t>
            </a:r>
          </a:p>
          <a:p>
            <a:pPr lvl="2"/>
            <a:r>
              <a:rPr lang="en-US" dirty="0"/>
              <a:t>Subhead level two (select text, go two tabs)</a:t>
            </a:r>
          </a:p>
          <a:p>
            <a:pPr lvl="1"/>
            <a:r>
              <a:rPr lang="en-US" dirty="0"/>
              <a:t>Main text below subhead level 2 (select text, shift/tab)</a:t>
            </a:r>
          </a:p>
          <a:p>
            <a:pPr lvl="3"/>
            <a:r>
              <a:rPr lang="en-US" dirty="0"/>
              <a:t>Subhead level three (three tabs)</a:t>
            </a:r>
          </a:p>
          <a:p>
            <a:pPr lvl="1"/>
            <a:r>
              <a:rPr lang="en-US" dirty="0"/>
              <a:t>Main text below subhead level 2 (select text, shift/then tab twice)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53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idx="13"/>
          </p:nvPr>
        </p:nvSpPr>
        <p:spPr/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046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 bullet (one tab)</a:t>
            </a:r>
          </a:p>
          <a:p>
            <a:pPr lvl="3"/>
            <a:r>
              <a:rPr lang="en-US" dirty="0"/>
              <a:t>Third level bullet (two tabs)</a:t>
            </a:r>
          </a:p>
          <a:p>
            <a:pPr lvl="4"/>
            <a:r>
              <a:rPr lang="en-US" dirty="0"/>
              <a:t>Fourth level bullet (three tabs)</a:t>
            </a:r>
          </a:p>
          <a:p>
            <a:pPr lvl="5"/>
            <a:r>
              <a:rPr lang="en-US" dirty="0"/>
              <a:t>Fifth level Bullet (four tabs)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733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3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4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5"/>
          </p:nvPr>
        </p:nvSpPr>
        <p:spPr/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4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idx="13"/>
          </p:nvPr>
        </p:nvSpPr>
        <p:spPr/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265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3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4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5"/>
          </p:nvPr>
        </p:nvSpPr>
        <p:spPr/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95538"/>
      </p:ext>
    </p:extLst>
  </p:cSld>
  <p:clrMapOvr>
    <a:masterClrMapping/>
  </p:clrMapOvr>
</p:sld>
</file>

<file path=ppt/theme/theme1.xml><?xml version="1.0" encoding="utf-8"?>
<a:theme xmlns:a="http://schemas.openxmlformats.org/drawingml/2006/main" name="CSE 4 Tab Templat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CSE 4 Tab Template.potx</Template>
  <TotalTime>7</TotalTime>
  <Words>125</Words>
  <Application>Microsoft Macintosh PowerPoint</Application>
  <PresentationFormat>On-screen Show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CSE 4 Tab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Figlewski</dc:creator>
  <cp:lastModifiedBy>Laura Figlewski</cp:lastModifiedBy>
  <cp:revision>2</cp:revision>
  <dcterms:created xsi:type="dcterms:W3CDTF">2014-01-15T15:19:45Z</dcterms:created>
  <dcterms:modified xsi:type="dcterms:W3CDTF">2014-01-15T15:33:10Z</dcterms:modified>
</cp:coreProperties>
</file>